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2" r:id="rId6"/>
    <p:sldId id="260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98D3-A35C-19A0-CD81-689FA9B1E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8F098-44DD-5794-36B1-B8286F419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8AAF3-F19C-B79E-F2A0-F04E7014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15132-3850-2B82-267E-59940285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5CFDF-936B-D90D-04F2-F78E17DB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2D4E-7611-D8B5-3DEE-80B84F14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F1E6F-A8DC-9AA4-52E4-9EC58DAC9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E416A-5DAF-F1BF-EDCF-1342A3A0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B87C-ABF0-31ED-6310-1AAD19DA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3A273-6BDC-543F-417E-2A1B142D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A4DA1-FDA6-239F-3F07-40DE4353C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755C3-9C48-FE1E-24FF-8A2336396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2BFF5-0117-9B17-7EC9-585157C5D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0A9C5-5D7D-AD40-842E-B886D69E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B599-2414-6044-7B83-2CC5BF08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757A-6E4F-E4EB-F161-DA9B7C4C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4113-B681-63D9-BD29-13958E06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FD4D-D7D0-3B7D-F064-46604491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2303-A54B-90C9-422D-45614A7A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32CBC-F523-4A62-391D-BDE41441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AB2F-918F-B219-68C6-F930F4C1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DA338-9DE4-A1DC-7641-868FFDBD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6E90-F74B-A7C0-3243-F32A1380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BF94-E648-96E4-BB44-F935D7E3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67330-FBA4-659B-C00F-3A8DB344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AA94-9504-DB9A-0C1F-A8538A73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31AFA-C24C-9C6C-1CAF-288644F74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76888-C658-4738-6D67-F1ACF68DD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F0DE8-476F-5614-59EF-E3645CD9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DD4B-38D0-2B76-F5FC-F9697DB8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48ED9-98DF-0C2B-7FF7-B7B141C0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0B3A-2780-46E0-2D7F-1D3D3BD3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FBDE-BDB8-0FF0-12E0-8DFDE5561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AFD89-D3F5-8D4E-C4BB-EA07E58C7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3A22E-B042-571C-E35C-E9D9FEAB9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4EED-2FA2-5F3C-402D-AC9D61EE9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B4FC2-25F1-D35C-B904-B961DD51A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864F3-C198-FAC4-30FC-C15E702A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4012B-A16A-9406-E2B9-74C782E1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A536C-B2F3-7FBD-1253-0D1A0340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B72DF-23FC-EF39-8FDB-0DDFDA46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5BA3E-29D6-6B9D-387F-02F0C9C6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A7E76-C97E-6DEE-9438-B332BF85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1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F7C62-901E-F86D-506B-0E23E968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E256E-5A62-BBA6-C9CB-7912A7C8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BFAEB-5EE0-0765-1587-E7D74BD3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7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34BE-DEE6-F5BF-44D6-6220ACE4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1A6B-56A4-7891-4D02-5CDAE5AD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C0662-B5A6-217D-C1F7-987087D22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5F160-A393-10AC-3863-1C2384FA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A1DB9-B97A-5611-0D73-8AA77986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6F81C-1159-B425-9BD5-A20A9381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AAA0-37B8-AF65-B367-49346220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FB94A-DCD3-FB00-FEDD-AAC763458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B220C-F54F-445F-2346-3CFB2EE2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747F-1ADA-3F36-68F7-20BC575E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A9D11-A859-784B-9CDE-1CDB5213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035A3-2945-05F2-F7A5-A0151EEE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4FBC2-D75B-D119-4D80-6C2FF213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5ED2-1327-C318-923D-E45B25D34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16EB-521F-A0F3-8E20-D4DC4D053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7C18-E34C-EC4F-9BE9-8CAAD560FBD4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130E-34F6-40E1-BE27-88754DF89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A1BF3-7613-5379-20C3-70CE34C72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4262-AF4A-2E42-B1E4-B12C8BBA4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16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6DDD-B117-0BAE-BC6F-BED91918E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discovery with 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BEE1E-E676-FE74-B167-068370020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least that’s the hope.</a:t>
            </a:r>
          </a:p>
        </p:txBody>
      </p:sp>
    </p:spTree>
    <p:extLst>
      <p:ext uri="{BB962C8B-B14F-4D97-AF65-F5344CB8AC3E}">
        <p14:creationId xmlns:p14="http://schemas.microsoft.com/office/powerpoint/2010/main" val="217253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7BEE1E-E676-FE74-B167-068370020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407" y="1226700"/>
            <a:ext cx="9144000" cy="420714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Upload domain specific knowledge 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Ask and answer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Summarize the text -&gt; query </a:t>
            </a:r>
            <a:r>
              <a:rPr lang="en-US" dirty="0" err="1"/>
              <a:t>TwelveLabs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Get video snippet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8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ad through the woods&#10;&#10;Description automatically generated">
            <a:extLst>
              <a:ext uri="{FF2B5EF4-FFF2-40B4-BE49-F238E27FC236}">
                <a16:creationId xmlns:a16="http://schemas.microsoft.com/office/drawing/2014/main" id="{FAC78F32-3A54-5F8A-D6A8-C4CA6010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82" y="0"/>
            <a:ext cx="5821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23C0A7-781C-A5E4-C64F-DFB397E5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920750"/>
            <a:ext cx="77724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85C1F63-2460-7397-B820-F6CDEF20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09" y="1029467"/>
            <a:ext cx="7772400" cy="47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6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43C65367-2C46-8A65-7989-2F8BC692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08" y="0"/>
            <a:ext cx="728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7BEE1E-E676-FE74-B167-068370020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365" y="1436907"/>
            <a:ext cx="9144000" cy="420714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PDF files not processed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Second call to Chat </a:t>
            </a:r>
            <a:r>
              <a:rPr lang="en-US" dirty="0" err="1"/>
              <a:t>gpt</a:t>
            </a:r>
            <a:r>
              <a:rPr lang="en-US" dirty="0"/>
              <a:t> didn’t go through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Twelvelabs</a:t>
            </a:r>
            <a:r>
              <a:rPr lang="en-US" dirty="0"/>
              <a:t> doesn’t give you a video </a:t>
            </a:r>
            <a:r>
              <a:rPr lang="en-US" dirty="0" err="1"/>
              <a:t>url</a:t>
            </a:r>
            <a:r>
              <a:rPr lang="en-US" dirty="0"/>
              <a:t>, just a thumbnail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ImageBind</a:t>
            </a:r>
            <a:r>
              <a:rPr lang="en-US" dirty="0"/>
              <a:t> doesn’t give good search results.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99008E-996E-AE52-4DEC-3AEFA933C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867" y="3740785"/>
            <a:ext cx="4616029" cy="2273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1593A-A8FC-ED27-9A4E-FD84505702F8}"/>
              </a:ext>
            </a:extLst>
          </p:cNvPr>
          <p:cNvSpPr txBox="1"/>
          <p:nvPr/>
        </p:nvSpPr>
        <p:spPr>
          <a:xfrm>
            <a:off x="3310758" y="536027"/>
            <a:ext cx="390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Issues encountered</a:t>
            </a:r>
          </a:p>
        </p:txBody>
      </p:sp>
    </p:spTree>
    <p:extLst>
      <p:ext uri="{BB962C8B-B14F-4D97-AF65-F5344CB8AC3E}">
        <p14:creationId xmlns:p14="http://schemas.microsoft.com/office/powerpoint/2010/main" val="220923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59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Knowledge discovery with videos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discovery with videos</dc:title>
  <dc:creator>Daniel Pang</dc:creator>
  <cp:lastModifiedBy>Daniel Pang</cp:lastModifiedBy>
  <cp:revision>1</cp:revision>
  <dcterms:created xsi:type="dcterms:W3CDTF">2023-11-05T02:50:02Z</dcterms:created>
  <dcterms:modified xsi:type="dcterms:W3CDTF">2023-11-11T08:39:54Z</dcterms:modified>
</cp:coreProperties>
</file>